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10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250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008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8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551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549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396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8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145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36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61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375E1-76DF-4531-A346-31C0DBD6480A}" type="datetimeFigureOut">
              <a:rPr lang="en-US" smtClean="0"/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3F42E-94F8-4809-B28D-1F19F11E1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496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62000"/>
            <a:ext cx="7462982" cy="1470025"/>
          </a:xfrm>
        </p:spPr>
        <p:txBody>
          <a:bodyPr/>
          <a:lstStyle/>
          <a:p>
            <a:r>
              <a:rPr lang="en-US" dirty="0" smtClean="0"/>
              <a:t>Public Policy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8000"/>
            <a:ext cx="6400800" cy="1752600"/>
          </a:xfrm>
        </p:spPr>
        <p:txBody>
          <a:bodyPr/>
          <a:lstStyle/>
          <a:p>
            <a:r>
              <a:rPr lang="en-US" dirty="0" smtClean="0"/>
              <a:t>Paul A. De Giusti </a:t>
            </a:r>
          </a:p>
          <a:p>
            <a:r>
              <a:rPr lang="en-US" dirty="0" smtClean="0"/>
              <a:t>VP, Government Affairs</a:t>
            </a:r>
          </a:p>
          <a:p>
            <a:r>
              <a:rPr lang="en-US" dirty="0" smtClean="0"/>
              <a:t>Corinthian Colleges,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5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315200" cy="45259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Questions, Comments, Reviews, Criticisms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752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7162800" cy="1143000"/>
          </a:xfrm>
        </p:spPr>
        <p:txBody>
          <a:bodyPr/>
          <a:lstStyle/>
          <a:p>
            <a:r>
              <a:rPr lang="en-US" dirty="0" smtClean="0"/>
              <a:t>Federal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71628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Gainful Employment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Consensus?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Outline of Proposal before Neg-Reg Cmte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Process Moving Forward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157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/>
          <a:lstStyle/>
          <a:p>
            <a:r>
              <a:rPr lang="en-US" dirty="0" smtClean="0"/>
              <a:t>Federal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086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Higher Education Act Reauthorization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	Hearings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Proposals to House Cmte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	Possible Timelines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208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/>
          <a:lstStyle/>
          <a:p>
            <a:r>
              <a:rPr lang="en-US" dirty="0" smtClean="0"/>
              <a:t>Federal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086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Senate Dept. of Defense Approps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90-10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Prohibit Use of Funds for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Advertising and Recruitment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695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/>
          <a:lstStyle/>
          <a:p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7010400" cy="4525963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AB 48 Sunset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718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71628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Can You &amp; Your Institution Do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086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Advocacy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It is your right and responsibility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792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1143000"/>
          </a:xfrm>
        </p:spPr>
        <p:txBody>
          <a:bodyPr/>
          <a:lstStyle/>
          <a:p>
            <a:r>
              <a:rPr lang="en-US" dirty="0" smtClean="0"/>
              <a:t>Advocacy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239000" cy="4525963"/>
          </a:xfrm>
        </p:spPr>
        <p:txBody>
          <a:bodyPr/>
          <a:lstStyle/>
          <a:p>
            <a:r>
              <a:rPr lang="en-US" dirty="0" smtClean="0"/>
              <a:t>Never Ending Process</a:t>
            </a:r>
          </a:p>
          <a:p>
            <a:endParaRPr lang="en-US" dirty="0" smtClean="0"/>
          </a:p>
          <a:p>
            <a:r>
              <a:rPr lang="en-US" dirty="0" smtClean="0"/>
              <a:t>About Relationship Building</a:t>
            </a:r>
          </a:p>
          <a:p>
            <a:endParaRPr lang="en-US" dirty="0"/>
          </a:p>
          <a:p>
            <a:r>
              <a:rPr lang="en-US" dirty="0" smtClean="0"/>
              <a:t>About Familiarizing Policymakers with What You Do to Serve Students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13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/>
          <a:lstStyle/>
          <a:p>
            <a:r>
              <a:rPr lang="en-US" dirty="0"/>
              <a:t>Policy, Politics and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315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Policy </a:t>
            </a:r>
          </a:p>
          <a:p>
            <a:pPr lvl="1"/>
            <a:r>
              <a:rPr lang="en-US" dirty="0" smtClean="0"/>
              <a:t>Government Action</a:t>
            </a:r>
          </a:p>
          <a:p>
            <a:pPr lvl="1"/>
            <a:endParaRPr lang="en-US" dirty="0"/>
          </a:p>
          <a:p>
            <a:r>
              <a:rPr lang="en-US" dirty="0" smtClean="0"/>
              <a:t>Politics</a:t>
            </a:r>
          </a:p>
          <a:p>
            <a:pPr lvl="1"/>
            <a:r>
              <a:rPr lang="en-US" dirty="0" smtClean="0"/>
              <a:t>Players with the ability and desire to make or change policy </a:t>
            </a:r>
          </a:p>
          <a:p>
            <a:pPr lvl="1"/>
            <a:endParaRPr lang="en-US" dirty="0"/>
          </a:p>
          <a:p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Formal and Informal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424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2390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The One-Hour Activist</a:t>
            </a:r>
            <a:r>
              <a:rPr lang="en-US" dirty="0"/>
              <a:t>, </a:t>
            </a:r>
            <a:r>
              <a:rPr lang="en-US" sz="2800" dirty="0"/>
              <a:t>Christopher Kush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b="1" dirty="0"/>
              <a:t>The Art of Lobbying</a:t>
            </a:r>
            <a:r>
              <a:rPr lang="en-US" dirty="0"/>
              <a:t>, </a:t>
            </a:r>
            <a:r>
              <a:rPr lang="en-US" sz="2800" dirty="0"/>
              <a:t>Bertram J. Levine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b="1" dirty="0"/>
              <a:t>Winning the Influence Game</a:t>
            </a:r>
            <a:r>
              <a:rPr lang="en-US" dirty="0"/>
              <a:t>, </a:t>
            </a:r>
            <a:r>
              <a:rPr lang="en-US" sz="2800" dirty="0"/>
              <a:t>Michael Watkins, et al.</a:t>
            </a:r>
          </a:p>
          <a:p>
            <a:pPr marL="0" indent="0">
              <a:buNone/>
            </a:pPr>
            <a:r>
              <a:rPr lang="en-US" sz="2800" dirty="0"/>
              <a:t> </a:t>
            </a:r>
          </a:p>
          <a:p>
            <a:pPr marL="0" indent="0">
              <a:buNone/>
            </a:pPr>
            <a:r>
              <a:rPr lang="en-US" b="1" dirty="0"/>
              <a:t>Legislative Strategy</a:t>
            </a:r>
            <a:r>
              <a:rPr lang="en-US" dirty="0"/>
              <a:t>, </a:t>
            </a:r>
            <a:r>
              <a:rPr lang="en-US" sz="2800" dirty="0"/>
              <a:t>Edward V. Schneier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b="1" dirty="0"/>
              <a:t>Lobbying for Higher Education</a:t>
            </a:r>
            <a:r>
              <a:rPr lang="en-US" dirty="0"/>
              <a:t>, </a:t>
            </a:r>
            <a:r>
              <a:rPr lang="en-US" sz="2800" dirty="0"/>
              <a:t>Constance Ewing Cook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417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149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Public Policy Update</vt:lpstr>
      <vt:lpstr>Federal </vt:lpstr>
      <vt:lpstr>Federal</vt:lpstr>
      <vt:lpstr>Federal</vt:lpstr>
      <vt:lpstr>State</vt:lpstr>
      <vt:lpstr>What Can You &amp; Your Institution Do</vt:lpstr>
      <vt:lpstr>Advocacy</vt:lpstr>
      <vt:lpstr>Policy, Politics and Process</vt:lpstr>
      <vt:lpstr>Reading Assignment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User_Account</dc:creator>
  <cp:lastModifiedBy>User_Account</cp:lastModifiedBy>
  <cp:revision>7</cp:revision>
  <dcterms:created xsi:type="dcterms:W3CDTF">2013-11-12T19:58:27Z</dcterms:created>
  <dcterms:modified xsi:type="dcterms:W3CDTF">2013-12-12T21:43:25Z</dcterms:modified>
</cp:coreProperties>
</file>